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AES" cryptAlgorithmClass="hash" cryptAlgorithmType="typeAny" cryptAlgorithmSid="14" spinCount="100000" saltData="y4UBc8Pe2XuERtsb3cq8Bg==" hashData="dwaFv2pCfgGnlFX5uqIX4oR2ekpKMmiEuLldTMJfKLIp/LME1RujYhSkiNU9tCxilGZhKrQZb2BukIGEVf1Fng=="/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88" d="100"/>
          <a:sy n="88" d="100"/>
        </p:scale>
        <p:origin x="65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22E90-1BF9-46AA-8CFD-12F55419BC24}" type="datetimeFigureOut">
              <a:rPr lang="en-US" smtClean="0"/>
              <a:t>3/31/2017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C1316-E48B-4B14-92E2-D075DE638DF4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837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22E90-1BF9-46AA-8CFD-12F55419BC24}" type="datetimeFigureOut">
              <a:rPr lang="en-US" smtClean="0"/>
              <a:t>3/31/2017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C1316-E48B-4B14-92E2-D075DE638DF4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490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22E90-1BF9-46AA-8CFD-12F55419BC24}" type="datetimeFigureOut">
              <a:rPr lang="en-US" smtClean="0"/>
              <a:t>3/31/2017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C1316-E48B-4B14-92E2-D075DE638DF4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225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22E90-1BF9-46AA-8CFD-12F55419BC24}" type="datetimeFigureOut">
              <a:rPr lang="en-US" smtClean="0"/>
              <a:t>3/31/2017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C1316-E48B-4B14-92E2-D075DE638DF4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342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22E90-1BF9-46AA-8CFD-12F55419BC24}" type="datetimeFigureOut">
              <a:rPr lang="en-US" smtClean="0"/>
              <a:t>3/31/2017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C1316-E48B-4B14-92E2-D075DE638DF4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005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22E90-1BF9-46AA-8CFD-12F55419BC24}" type="datetimeFigureOut">
              <a:rPr lang="en-US" smtClean="0"/>
              <a:t>3/31/2017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C1316-E48B-4B14-92E2-D075DE638DF4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5119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22E90-1BF9-46AA-8CFD-12F55419BC24}" type="datetimeFigureOut">
              <a:rPr lang="en-US" smtClean="0"/>
              <a:t>3/31/2017</a:t>
            </a:fld>
            <a:endParaRPr lang="en-US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C1316-E48B-4B14-92E2-D075DE638DF4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641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22E90-1BF9-46AA-8CFD-12F55419BC24}" type="datetimeFigureOut">
              <a:rPr lang="en-US" smtClean="0"/>
              <a:t>3/31/2017</a:t>
            </a:fld>
            <a:endParaRPr lang="en-US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C1316-E48B-4B14-92E2-D075DE638DF4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8511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22E90-1BF9-46AA-8CFD-12F55419BC24}" type="datetimeFigureOut">
              <a:rPr lang="en-US" smtClean="0"/>
              <a:t>3/31/2017</a:t>
            </a:fld>
            <a:endParaRPr lang="en-US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C1316-E48B-4B14-92E2-D075DE638DF4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764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22E90-1BF9-46AA-8CFD-12F55419BC24}" type="datetimeFigureOut">
              <a:rPr lang="en-US" smtClean="0"/>
              <a:t>3/31/2017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C1316-E48B-4B14-92E2-D075DE638DF4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294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22E90-1BF9-46AA-8CFD-12F55419BC24}" type="datetimeFigureOut">
              <a:rPr lang="en-US" smtClean="0"/>
              <a:t>3/31/2017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C1316-E48B-4B14-92E2-D075DE638DF4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163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122E90-1BF9-46AA-8CFD-12F55419BC24}" type="datetimeFigureOut">
              <a:rPr lang="en-US" smtClean="0"/>
              <a:t>3/31/2017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8C1316-E48B-4B14-92E2-D075DE638DF4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258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JohnTeamLeader@herzum.com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JohnTeamLeader@herzum.com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JohnTeamLeader@herzum.com" TargetMode="External"/><Relationship Id="rId7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Casella di testo 2"/>
          <p:cNvSpPr txBox="1"/>
          <p:nvPr/>
        </p:nvSpPr>
        <p:spPr>
          <a:xfrm>
            <a:off x="8904513" y="4071257"/>
            <a:ext cx="3178629" cy="1558971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2800" b="1" dirty="0">
                <a:ln>
                  <a:noFill/>
                </a:ln>
                <a:solidFill>
                  <a:srgbClr val="FFC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Paid Time Off request created by Charlie Employee</a:t>
            </a:r>
            <a:endParaRPr lang="en-US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6047" y="548368"/>
            <a:ext cx="3219450" cy="51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81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586411" cy="6339924"/>
          </a:xfrm>
          <a:prstGeom prst="rect">
            <a:avLst/>
          </a:prstGeom>
        </p:spPr>
      </p:pic>
      <p:sp>
        <p:nvSpPr>
          <p:cNvPr id="4" name="Casella di testo 2"/>
          <p:cNvSpPr txBox="1"/>
          <p:nvPr/>
        </p:nvSpPr>
        <p:spPr>
          <a:xfrm>
            <a:off x="6243500" y="4542634"/>
            <a:ext cx="5174469" cy="2013858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2400" b="1" dirty="0" smtClean="0">
                <a:ln/>
                <a:solidFill>
                  <a:schemeClr val="accent4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John Team Leader </a:t>
            </a:r>
            <a:r>
              <a:rPr lang="en-US" sz="2400" b="1" dirty="0">
                <a:ln/>
                <a:solidFill>
                  <a:schemeClr val="accent4"/>
                </a:solidFill>
              </a:rPr>
              <a:t>is automatically notified via email of any Paid Time Off Request submitted for approval</a:t>
            </a:r>
            <a:r>
              <a:rPr lang="en-US" sz="2400" b="1" dirty="0" smtClean="0">
                <a:ln/>
                <a:solidFill>
                  <a:schemeClr val="accent4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sz="2400" b="1" dirty="0">
              <a:ln/>
              <a:solidFill>
                <a:schemeClr val="accent4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489856" y="87085"/>
            <a:ext cx="37338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JohnTeamLeader@herzum.com</a:t>
            </a:r>
            <a:endParaRPr lang="en-US" sz="12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1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87084"/>
            <a:ext cx="504825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0742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7085"/>
            <a:ext cx="9437914" cy="1989442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504825" y="198037"/>
            <a:ext cx="3733800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JohnTeamLeader@herzum.com</a:t>
            </a:r>
            <a:endParaRPr lang="en-US" sz="9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87084"/>
            <a:ext cx="504825" cy="457200"/>
          </a:xfrm>
          <a:prstGeom prst="rect">
            <a:avLst/>
          </a:prstGeom>
        </p:spPr>
      </p:pic>
      <p:sp>
        <p:nvSpPr>
          <p:cNvPr id="5" name="Casella di testo 2"/>
          <p:cNvSpPr txBox="1"/>
          <p:nvPr/>
        </p:nvSpPr>
        <p:spPr>
          <a:xfrm>
            <a:off x="9437914" y="252689"/>
            <a:ext cx="2754086" cy="781454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2800" b="1" dirty="0" smtClean="0">
                <a:ln/>
                <a:solidFill>
                  <a:schemeClr val="accent4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John Team approves </a:t>
            </a:r>
            <a:r>
              <a:rPr lang="en-US" sz="2800" b="1" dirty="0" smtClean="0">
                <a:ln/>
                <a:solidFill>
                  <a:schemeClr val="accent4"/>
                </a:solidFill>
              </a:rPr>
              <a:t>via email</a:t>
            </a:r>
            <a:endParaRPr lang="en-US" sz="2800" b="1" dirty="0">
              <a:ln/>
              <a:solidFill>
                <a:schemeClr val="accent4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54629" y="2049970"/>
            <a:ext cx="6923313" cy="4714018"/>
          </a:xfrm>
          <a:prstGeom prst="rect">
            <a:avLst/>
          </a:prstGeom>
        </p:spPr>
      </p:pic>
      <p:sp>
        <p:nvSpPr>
          <p:cNvPr id="7" name="Freccia circolare a sinistra 6"/>
          <p:cNvSpPr/>
          <p:nvPr/>
        </p:nvSpPr>
        <p:spPr>
          <a:xfrm>
            <a:off x="9437914" y="1540483"/>
            <a:ext cx="1698172" cy="275673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Casella di testo 2"/>
          <p:cNvSpPr txBox="1"/>
          <p:nvPr/>
        </p:nvSpPr>
        <p:spPr>
          <a:xfrm>
            <a:off x="7319024" y="4297213"/>
            <a:ext cx="3377809" cy="152607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2000" b="1" dirty="0" smtClean="0">
                <a:ln/>
                <a:solidFill>
                  <a:schemeClr val="accent4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issue automatically moves in the status Waiting Human Resource Department approval</a:t>
            </a:r>
            <a:endParaRPr lang="en-US" sz="2000" b="1" dirty="0">
              <a:ln/>
              <a:solidFill>
                <a:schemeClr val="accent4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39342" y="2431597"/>
            <a:ext cx="2502354" cy="399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9618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561" y="0"/>
            <a:ext cx="9917601" cy="2068286"/>
          </a:xfrm>
          <a:prstGeom prst="rect">
            <a:avLst/>
          </a:prstGeom>
        </p:spPr>
      </p:pic>
      <p:sp>
        <p:nvSpPr>
          <p:cNvPr id="3" name="Casella di testo 2"/>
          <p:cNvSpPr txBox="1"/>
          <p:nvPr/>
        </p:nvSpPr>
        <p:spPr>
          <a:xfrm>
            <a:off x="6068786" y="436791"/>
            <a:ext cx="3820886" cy="1271311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2400" b="1" dirty="0" smtClean="0">
                <a:ln/>
                <a:solidFill>
                  <a:schemeClr val="accent4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Tom Human Resource rejects via email</a:t>
            </a:r>
            <a:endParaRPr lang="en-US" sz="2400" b="1" dirty="0">
              <a:ln/>
              <a:solidFill>
                <a:schemeClr val="accent4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490538" y="137272"/>
            <a:ext cx="3733800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TomHumanResource@herzum.com</a:t>
            </a:r>
            <a:endParaRPr lang="en-US" sz="9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394299" cy="425224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4299" y="2068286"/>
            <a:ext cx="6565445" cy="4819823"/>
          </a:xfrm>
          <a:prstGeom prst="rect">
            <a:avLst/>
          </a:prstGeom>
        </p:spPr>
      </p:pic>
      <p:sp>
        <p:nvSpPr>
          <p:cNvPr id="7" name="Freccia circolare a sinistra 6"/>
          <p:cNvSpPr/>
          <p:nvPr/>
        </p:nvSpPr>
        <p:spPr>
          <a:xfrm>
            <a:off x="10226842" y="685800"/>
            <a:ext cx="1466492" cy="356787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Casella di testo 2"/>
          <p:cNvSpPr txBox="1"/>
          <p:nvPr/>
        </p:nvSpPr>
        <p:spPr>
          <a:xfrm>
            <a:off x="6959744" y="2399605"/>
            <a:ext cx="2857064" cy="2574433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2000" b="1" dirty="0" smtClean="0">
                <a:ln/>
                <a:solidFill>
                  <a:schemeClr val="accent4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issue automatically moves in the status Denied by Human Resource Department</a:t>
            </a:r>
            <a:endParaRPr lang="en-US" sz="2000" b="1" dirty="0">
              <a:ln/>
              <a:solidFill>
                <a:schemeClr val="accent4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17661" y="4974038"/>
            <a:ext cx="8265505" cy="10648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693334" y="5010176"/>
            <a:ext cx="261559" cy="248481"/>
          </a:xfrm>
          <a:prstGeom prst="rect">
            <a:avLst/>
          </a:prstGeom>
        </p:spPr>
      </p:pic>
      <p:sp>
        <p:nvSpPr>
          <p:cNvPr id="13" name="Casella di testo 2"/>
          <p:cNvSpPr txBox="1"/>
          <p:nvPr/>
        </p:nvSpPr>
        <p:spPr>
          <a:xfrm>
            <a:off x="3167124" y="6223178"/>
            <a:ext cx="9024876" cy="536044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1400" b="1" dirty="0" smtClean="0">
                <a:ln>
                  <a:noFill/>
                </a:ln>
                <a:solidFill>
                  <a:srgbClr val="FFC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Charlie Employee is notified via email that the approval request has been rejected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7877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74</Words>
  <Application>Microsoft Office PowerPoint</Application>
  <PresentationFormat>Widescreen</PresentationFormat>
  <Paragraphs>10</Paragraphs>
  <Slides>4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Antonella</dc:creator>
  <cp:lastModifiedBy>Antonella</cp:lastModifiedBy>
  <cp:revision>17</cp:revision>
  <dcterms:created xsi:type="dcterms:W3CDTF">2017-03-31T07:15:26Z</dcterms:created>
  <dcterms:modified xsi:type="dcterms:W3CDTF">2017-03-31T09:53:25Z</dcterms:modified>
  <cp:contentStatus/>
</cp:coreProperties>
</file>