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s5CQJUNecisO7tqxpGQuJg==" hashData="/6vS6q85h/Ynn0KcjK/f44p6Qi0x1UPA2RVAjKiVCleP8DmxOEN2rIRfa2e/82DE5uEKNSlFtUAMPxrJZ65wlg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37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9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25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4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0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511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4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85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76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9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6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22E90-1BF9-46AA-8CFD-12F55419BC24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C1316-E48B-4B14-92E2-D075DE638DF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58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9" y="0"/>
            <a:ext cx="9597118" cy="6855084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8479972" y="3427542"/>
            <a:ext cx="332014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it-IT" sz="2000" b="1" dirty="0">
                <a:ln/>
                <a:solidFill>
                  <a:schemeClr val="accent4"/>
                </a:solidFill>
              </a:rPr>
              <a:t>Frank </a:t>
            </a:r>
            <a:r>
              <a:rPr lang="it-IT" sz="2000" b="1" dirty="0" smtClean="0">
                <a:ln/>
                <a:solidFill>
                  <a:schemeClr val="accent4"/>
                </a:solidFill>
              </a:rPr>
              <a:t>Candidate </a:t>
            </a:r>
            <a:r>
              <a:rPr lang="it-IT" sz="2000" b="1" dirty="0" err="1" smtClean="0">
                <a:ln/>
                <a:solidFill>
                  <a:schemeClr val="accent4"/>
                </a:solidFill>
              </a:rPr>
              <a:t>applies</a:t>
            </a:r>
            <a:r>
              <a:rPr lang="it-IT" sz="2000" b="1" dirty="0" smtClean="0">
                <a:ln/>
                <a:solidFill>
                  <a:schemeClr val="accent4"/>
                </a:solidFill>
              </a:rPr>
              <a:t> </a:t>
            </a:r>
            <a:r>
              <a:rPr lang="it-IT" sz="2000" b="1" dirty="0" err="1" smtClean="0">
                <a:ln/>
                <a:solidFill>
                  <a:schemeClr val="accent4"/>
                </a:solidFill>
              </a:rPr>
              <a:t>his</a:t>
            </a:r>
            <a:r>
              <a:rPr lang="it-IT" sz="2000" b="1" dirty="0" smtClean="0">
                <a:ln/>
                <a:solidFill>
                  <a:schemeClr val="accent4"/>
                </a:solidFill>
              </a:rPr>
              <a:t> candidature for the job </a:t>
            </a:r>
            <a:r>
              <a:rPr lang="it-IT" sz="2000" b="1" dirty="0" err="1">
                <a:ln/>
                <a:solidFill>
                  <a:schemeClr val="accent4"/>
                </a:solidFill>
              </a:rPr>
              <a:t>as</a:t>
            </a:r>
            <a:r>
              <a:rPr lang="it-IT" sz="2000" b="1" dirty="0">
                <a:ln/>
                <a:solidFill>
                  <a:schemeClr val="accent4"/>
                </a:solidFill>
              </a:rPr>
              <a:t> Senior </a:t>
            </a:r>
            <a:endParaRPr lang="it-IT" sz="20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08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 di testo 2"/>
          <p:cNvSpPr txBox="1"/>
          <p:nvPr/>
        </p:nvSpPr>
        <p:spPr>
          <a:xfrm>
            <a:off x="487111" y="5463331"/>
            <a:ext cx="11091724" cy="1394669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smtClean="0">
                <a:ln/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 member of the Human Resource department can approve the candidature</a:t>
            </a:r>
            <a:endParaRPr lang="en-US" sz="2400" b="1" dirty="0">
              <a:ln/>
              <a:solidFill>
                <a:schemeClr val="accent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13658"/>
            <a:ext cx="12192000" cy="455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4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69792" cy="6766867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892" y="5513532"/>
            <a:ext cx="1107621" cy="209777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8296542" y="518374"/>
            <a:ext cx="314913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it-IT" b="1" dirty="0">
                <a:ln/>
                <a:solidFill>
                  <a:schemeClr val="accent4"/>
                </a:solidFill>
              </a:rPr>
              <a:t>Elly Human </a:t>
            </a:r>
            <a:r>
              <a:rPr lang="it-IT" b="1" dirty="0" smtClean="0">
                <a:ln/>
                <a:solidFill>
                  <a:schemeClr val="accent4"/>
                </a:solidFill>
              </a:rPr>
              <a:t>Resource </a:t>
            </a:r>
            <a:r>
              <a:rPr lang="it-IT" b="1" dirty="0" err="1" smtClean="0">
                <a:ln/>
                <a:solidFill>
                  <a:schemeClr val="accent4"/>
                </a:solidFill>
              </a:rPr>
              <a:t>approved</a:t>
            </a:r>
            <a:endParaRPr lang="it-IT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8669792" y="1217135"/>
            <a:ext cx="2732049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Now the candidature requires Alden Bold and Tom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Carls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approbations cause of job level is Senior</a:t>
            </a:r>
            <a:endParaRPr lang="it-IT" sz="2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3438" y="3037416"/>
            <a:ext cx="1944756" cy="203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5016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 di testo 2"/>
          <p:cNvSpPr txBox="1"/>
          <p:nvPr/>
        </p:nvSpPr>
        <p:spPr>
          <a:xfrm>
            <a:off x="7999249" y="608533"/>
            <a:ext cx="2754086" cy="148690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smtClean="0">
                <a:ln/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Alden Bold approves but Tom </a:t>
            </a:r>
            <a:r>
              <a:rPr lang="en-US" sz="2400" b="1" dirty="0" err="1" smtClean="0">
                <a:ln/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Carls</a:t>
            </a:r>
            <a:r>
              <a:rPr lang="en-US" sz="2400" b="1" dirty="0" smtClean="0">
                <a:ln/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Rejects</a:t>
            </a:r>
            <a:endParaRPr lang="en-US" sz="2400" b="1" dirty="0">
              <a:ln/>
              <a:solidFill>
                <a:schemeClr val="accent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asella di testo 2"/>
          <p:cNvSpPr txBox="1"/>
          <p:nvPr/>
        </p:nvSpPr>
        <p:spPr>
          <a:xfrm>
            <a:off x="7999249" y="4120376"/>
            <a:ext cx="3377809" cy="9573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smtClean="0">
                <a:ln/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issue automatically moves in the status Rejected</a:t>
            </a:r>
            <a:endParaRPr lang="en-US" sz="2400" b="1" dirty="0">
              <a:ln/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0128"/>
            <a:ext cx="7339675" cy="3710613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29" y="4120376"/>
            <a:ext cx="7262581" cy="2326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429" y="4120376"/>
            <a:ext cx="1905000" cy="504825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9652" y="2977630"/>
            <a:ext cx="572613" cy="196569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2265" y="3011776"/>
            <a:ext cx="419501" cy="12827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9652" y="2033898"/>
            <a:ext cx="532688" cy="16718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2340" y="2045924"/>
            <a:ext cx="419501" cy="12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61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56</Words>
  <Application>Microsoft Office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Antonella</dc:creator>
  <cp:lastModifiedBy>Antonella</cp:lastModifiedBy>
  <cp:revision>25</cp:revision>
  <dcterms:created xsi:type="dcterms:W3CDTF">2017-03-31T07:15:26Z</dcterms:created>
  <dcterms:modified xsi:type="dcterms:W3CDTF">2017-04-04T15:06:03Z</dcterms:modified>
</cp:coreProperties>
</file>